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313" r:id="rId9"/>
    <p:sldId id="311" r:id="rId10"/>
    <p:sldId id="260" r:id="rId11"/>
    <p:sldId id="314" r:id="rId12"/>
    <p:sldId id="266" r:id="rId13"/>
    <p:sldId id="277" r:id="rId14"/>
    <p:sldId id="276" r:id="rId15"/>
    <p:sldId id="267" r:id="rId16"/>
    <p:sldId id="269" r:id="rId17"/>
    <p:sldId id="278" r:id="rId18"/>
    <p:sldId id="288" r:id="rId19"/>
    <p:sldId id="279" r:id="rId20"/>
    <p:sldId id="280" r:id="rId21"/>
    <p:sldId id="281" r:id="rId22"/>
    <p:sldId id="289" r:id="rId23"/>
    <p:sldId id="306" r:id="rId24"/>
    <p:sldId id="282" r:id="rId25"/>
    <p:sldId id="290" r:id="rId26"/>
    <p:sldId id="283" r:id="rId27"/>
    <p:sldId id="291" r:id="rId28"/>
    <p:sldId id="292" r:id="rId29"/>
    <p:sldId id="307" r:id="rId30"/>
    <p:sldId id="308" r:id="rId31"/>
    <p:sldId id="272" r:id="rId32"/>
    <p:sldId id="294" r:id="rId33"/>
    <p:sldId id="295" r:id="rId34"/>
    <p:sldId id="296" r:id="rId35"/>
    <p:sldId id="297" r:id="rId36"/>
    <p:sldId id="293" r:id="rId37"/>
    <p:sldId id="298" r:id="rId38"/>
    <p:sldId id="299" r:id="rId39"/>
    <p:sldId id="300" r:id="rId40"/>
    <p:sldId id="301" r:id="rId41"/>
    <p:sldId id="302" r:id="rId42"/>
    <p:sldId id="303" r:id="rId43"/>
    <p:sldId id="261" r:id="rId44"/>
    <p:sldId id="271" r:id="rId45"/>
    <p:sldId id="26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A93FB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8" autoAdjust="0"/>
    <p:restoredTop sz="93193" autoAdjust="0"/>
  </p:normalViewPr>
  <p:slideViewPr>
    <p:cSldViewPr snapToGrid="0">
      <p:cViewPr>
        <p:scale>
          <a:sx n="100" d="100"/>
          <a:sy n="100" d="100"/>
        </p:scale>
        <p:origin x="336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89186" y="284846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273518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703399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72476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7278889" y="4724768"/>
            <a:ext cx="3180167" cy="307777"/>
            <a:chOff x="1522374" y="1735254"/>
            <a:chExt cx="3180167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동일한 레이아웃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324A7B-653D-F935-1CFD-E1B4B1A59B21}"/>
              </a:ext>
            </a:extLst>
          </p:cNvPr>
          <p:cNvGrpSpPr/>
          <p:nvPr/>
        </p:nvGrpSpPr>
        <p:grpSpPr>
          <a:xfrm>
            <a:off x="2673779" y="5158405"/>
            <a:ext cx="3367719" cy="307777"/>
            <a:chOff x="1522374" y="1735254"/>
            <a:chExt cx="3367719" cy="30777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B5FAC5-7F6C-3E56-4C56-41AAC00FDA7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B8644-462E-5B7F-37F3-E668AA736E5A}"/>
                </a:ext>
              </a:extLst>
            </p:cNvPr>
            <p:cNvSpPr txBox="1"/>
            <p:nvPr/>
          </p:nvSpPr>
          <p:spPr>
            <a:xfrm>
              <a:off x="1574762" y="1735254"/>
              <a:ext cx="3315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976F3-509A-8ECE-4306-325668533DE7}"/>
              </a:ext>
            </a:extLst>
          </p:cNvPr>
          <p:cNvGrpSpPr/>
          <p:nvPr/>
        </p:nvGrpSpPr>
        <p:grpSpPr>
          <a:xfrm>
            <a:off x="7278889" y="5146553"/>
            <a:ext cx="2040433" cy="307777"/>
            <a:chOff x="1522374" y="1735254"/>
            <a:chExt cx="2040433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AD6627-4F97-1B67-6D40-B0CB62B54F6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936E3-3DD3-0BE2-8F26-F6FC5C09E0B1}"/>
                </a:ext>
              </a:extLst>
            </p:cNvPr>
            <p:cNvSpPr txBox="1"/>
            <p:nvPr/>
          </p:nvSpPr>
          <p:spPr>
            <a:xfrm>
              <a:off x="1574762" y="1735254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7" y="1449937"/>
            <a:ext cx="899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2304560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3122195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6371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2180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14074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866875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1137048" y="6828548"/>
            <a:ext cx="9836321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u="sng" dirty="0">
                <a:solidFill>
                  <a:schemeClr val="accent6"/>
                </a:solidFill>
                <a:latin typeface="Söhne"/>
              </a:rPr>
              <a:t>탄소 중립 가치를 공유하는 환경 캠페인 플랫폼으로</a:t>
            </a:r>
            <a:r>
              <a:rPr lang="en-US" altLang="ko-KR" sz="1600" b="1" i="0" u="sng" dirty="0">
                <a:solidFill>
                  <a:schemeClr val="accent6"/>
                </a:solidFill>
                <a:latin typeface="Söhne"/>
              </a:rPr>
              <a:t>, </a:t>
            </a:r>
            <a:r>
              <a:rPr lang="ko-KR" altLang="en-US" sz="1600" b="1" i="0" u="sng" dirty="0">
                <a:solidFill>
                  <a:schemeClr val="accent6"/>
                </a:solidFill>
                <a:latin typeface="Söhne"/>
              </a:rPr>
              <a:t>함께 참여하고 공유하는 문화 조성을 목표로 함</a:t>
            </a:r>
            <a:endParaRPr kumimoji="1" lang="ko-KR" altLang="en-US" sz="1600" b="1" u="sng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355817" y="5208844"/>
            <a:ext cx="2733441" cy="42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sz="1600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sz="1600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sz="1600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4F0CC-51CD-4394-A3B6-99E7C2EFB3E9}"/>
              </a:ext>
            </a:extLst>
          </p:cNvPr>
          <p:cNvGrpSpPr/>
          <p:nvPr/>
        </p:nvGrpSpPr>
        <p:grpSpPr>
          <a:xfrm>
            <a:off x="2844777" y="1738776"/>
            <a:ext cx="3755523" cy="3229889"/>
            <a:chOff x="2942142" y="1741203"/>
            <a:chExt cx="3755523" cy="3229889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8" y="1741203"/>
              <a:ext cx="1552071" cy="1782280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142" y="3120923"/>
              <a:ext cx="1552066" cy="1850169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647" y="3197671"/>
              <a:ext cx="1540018" cy="1726333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98" y="3589117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84463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탄소 중립 실천 </a:t>
            </a:r>
            <a:r>
              <a:rPr lang="en-US" altLang="ko-KR" sz="1600" b="1" i="0" dirty="0">
                <a:solidFill>
                  <a:schemeClr val="accent6"/>
                </a:solidFill>
                <a:effectLst/>
                <a:latin typeface="Söhne"/>
              </a:rPr>
              <a:t>/ </a:t>
            </a:r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 시각화</a:t>
            </a:r>
            <a:endParaRPr lang="en-US" altLang="ko-KR" sz="1600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78A5F-0F5E-ABB8-8B06-BC2EC5F104AF}"/>
              </a:ext>
            </a:extLst>
          </p:cNvPr>
          <p:cNvSpPr txBox="1"/>
          <p:nvPr/>
        </p:nvSpPr>
        <p:spPr>
          <a:xfrm>
            <a:off x="1483860" y="7081839"/>
            <a:ext cx="758573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 유도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20" name="그림 19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A31BB79-AF95-4BBC-98FC-DFAF1C71D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7440" r="9180" b="55952"/>
          <a:stretch/>
        </p:blipFill>
        <p:spPr>
          <a:xfrm>
            <a:off x="7089598" y="1236010"/>
            <a:ext cx="4651466" cy="22887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E28731-447E-4FD9-A919-4FBFA876BCFE}"/>
              </a:ext>
            </a:extLst>
          </p:cNvPr>
          <p:cNvSpPr txBox="1"/>
          <p:nvPr/>
        </p:nvSpPr>
        <p:spPr>
          <a:xfrm>
            <a:off x="3037360" y="5993640"/>
            <a:ext cx="8472960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0" u="sng" dirty="0">
                <a:solidFill>
                  <a:schemeClr val="accent6"/>
                </a:solidFill>
                <a:latin typeface="Söhne"/>
              </a:rPr>
              <a:t>사용자 별 </a:t>
            </a:r>
            <a:r>
              <a:rPr lang="ko-KR" altLang="en-US" sz="2000" b="1" i="0" u="sng" dirty="0">
                <a:solidFill>
                  <a:schemeClr val="accent6"/>
                </a:solidFill>
                <a:latin typeface="Söhne"/>
              </a:rPr>
              <a:t>캠페인</a:t>
            </a:r>
            <a:r>
              <a:rPr lang="en-US" altLang="ko-KR" sz="2000" b="1" i="0" u="sng" dirty="0">
                <a:solidFill>
                  <a:schemeClr val="accent6"/>
                </a:solidFill>
                <a:latin typeface="Söhne"/>
              </a:rPr>
              <a:t>(</a:t>
            </a:r>
            <a:r>
              <a:rPr lang="ko-KR" altLang="en-US" sz="2000" b="1" i="0" u="sng" dirty="0">
                <a:solidFill>
                  <a:schemeClr val="accent6"/>
                </a:solidFill>
                <a:latin typeface="Söhne"/>
              </a:rPr>
              <a:t>게시판</a:t>
            </a:r>
            <a:r>
              <a:rPr lang="en-US" altLang="ko-KR" sz="2000" b="1" i="0" u="sng" dirty="0">
                <a:solidFill>
                  <a:schemeClr val="accent6"/>
                </a:solidFill>
                <a:latin typeface="Söhne"/>
              </a:rPr>
              <a:t>)</a:t>
            </a:r>
            <a:r>
              <a:rPr lang="ko-KR" altLang="en-US" sz="2000" b="1" i="0" u="sng" dirty="0">
                <a:solidFill>
                  <a:schemeClr val="accent6"/>
                </a:solidFill>
                <a:latin typeface="Söhne"/>
              </a:rPr>
              <a:t> 기능 구현 </a:t>
            </a:r>
            <a:r>
              <a:rPr lang="ko-KR" altLang="en-US" sz="2000" i="0" u="sng" dirty="0">
                <a:solidFill>
                  <a:schemeClr val="accent6"/>
                </a:solidFill>
                <a:latin typeface="Söhne"/>
              </a:rPr>
              <a:t>및 입력 </a:t>
            </a:r>
            <a:r>
              <a:rPr lang="ko-KR" altLang="en-US" sz="2000" b="1" i="0" u="sng" dirty="0">
                <a:solidFill>
                  <a:schemeClr val="accent6"/>
                </a:solidFill>
                <a:latin typeface="Söhne"/>
              </a:rPr>
              <a:t>데이터 시각화</a:t>
            </a:r>
            <a:r>
              <a:rPr lang="ko-KR" altLang="en-US" sz="2000" i="0" u="sng" dirty="0">
                <a:solidFill>
                  <a:schemeClr val="accent6"/>
                </a:solidFill>
                <a:latin typeface="Söhne"/>
              </a:rPr>
              <a:t> 제공</a:t>
            </a:r>
            <a:endParaRPr kumimoji="1" lang="ko-KR" altLang="en-US" sz="2000" u="sng" dirty="0">
              <a:solidFill>
                <a:schemeClr val="accent6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988B5E6-8C09-4C55-B5CD-7752F1E8E808}"/>
              </a:ext>
            </a:extLst>
          </p:cNvPr>
          <p:cNvSpPr/>
          <p:nvPr/>
        </p:nvSpPr>
        <p:spPr>
          <a:xfrm>
            <a:off x="5830291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0250CFD-69C6-4C5E-A699-C48C7AB9E243}"/>
              </a:ext>
            </a:extLst>
          </p:cNvPr>
          <p:cNvSpPr/>
          <p:nvPr/>
        </p:nvSpPr>
        <p:spPr>
          <a:xfrm>
            <a:off x="6096000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3FEB21A-0FDE-4F7B-8BF0-C7B5D2E2F286}"/>
              </a:ext>
            </a:extLst>
          </p:cNvPr>
          <p:cNvSpPr/>
          <p:nvPr/>
        </p:nvSpPr>
        <p:spPr>
          <a:xfrm>
            <a:off x="6338848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995BCC6-A2B7-4C17-9F42-30815CB11D14}"/>
              </a:ext>
            </a:extLst>
          </p:cNvPr>
          <p:cNvSpPr/>
          <p:nvPr/>
        </p:nvSpPr>
        <p:spPr>
          <a:xfrm>
            <a:off x="9541650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342376C-16DE-4623-B867-46E8E0DD5AB3}"/>
              </a:ext>
            </a:extLst>
          </p:cNvPr>
          <p:cNvSpPr/>
          <p:nvPr/>
        </p:nvSpPr>
        <p:spPr>
          <a:xfrm>
            <a:off x="9802000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B020D4-B645-470A-A895-6F9D0B0661AE}"/>
              </a:ext>
            </a:extLst>
          </p:cNvPr>
          <p:cNvSpPr/>
          <p:nvPr/>
        </p:nvSpPr>
        <p:spPr>
          <a:xfrm>
            <a:off x="10039489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6106044" y="2095010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6443789" y="3812435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6464225" y="394260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6443789" y="2295673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6250757" y="4411467"/>
            <a:ext cx="17342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서버 운영</a:t>
            </a:r>
            <a:b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탄소계산기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9015194" y="209501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379617" y="386519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379617" y="234842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73860" y="400929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9134588" y="4408910"/>
            <a:ext cx="18382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72" y="2348427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17" y="236528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D93305-89DA-4757-B636-573F59E25552}"/>
              </a:ext>
            </a:extLst>
          </p:cNvPr>
          <p:cNvGrpSpPr/>
          <p:nvPr/>
        </p:nvGrpSpPr>
        <p:grpSpPr>
          <a:xfrm>
            <a:off x="6519239" y="5734903"/>
            <a:ext cx="1197253" cy="307777"/>
            <a:chOff x="1522374" y="1735254"/>
            <a:chExt cx="1197253" cy="3077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1574762" y="173525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DB16315-1AF9-4E8B-9879-F451A4A4AF6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C106CD-2612-4583-9FFF-3DF9D08059EE}"/>
              </a:ext>
            </a:extLst>
          </p:cNvPr>
          <p:cNvGrpSpPr/>
          <p:nvPr/>
        </p:nvGrpSpPr>
        <p:grpSpPr>
          <a:xfrm>
            <a:off x="9267516" y="5734905"/>
            <a:ext cx="1572356" cy="307777"/>
            <a:chOff x="1522374" y="1735254"/>
            <a:chExt cx="157235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1574762" y="173525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FB05EBA-189F-4398-B16D-166CA99BA67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54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54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56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2885</Words>
  <Application>Microsoft Office PowerPoint</Application>
  <PresentationFormat>와이드스크린</PresentationFormat>
  <Paragraphs>812</Paragraphs>
  <Slides>45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Elsie</vt:lpstr>
      <vt:lpstr>Söhne</vt:lpstr>
      <vt:lpstr>Source Han Sans SC</vt:lpstr>
      <vt:lpstr>맑은 고딕</vt:lpstr>
      <vt:lpstr>맑은 고딕 Semilight</vt:lpstr>
      <vt:lpstr>맑은고딕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상호형</cp:lastModifiedBy>
  <cp:revision>200</cp:revision>
  <dcterms:created xsi:type="dcterms:W3CDTF">2024-03-18T03:26:54Z</dcterms:created>
  <dcterms:modified xsi:type="dcterms:W3CDTF">2024-03-27T05:18:46Z</dcterms:modified>
</cp:coreProperties>
</file>